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0" autoAdjust="0"/>
    <p:restoredTop sz="94678"/>
  </p:normalViewPr>
  <p:slideViewPr>
    <p:cSldViewPr snapToGrid="0" snapToObjects="1" showGuides="1">
      <p:cViewPr>
        <p:scale>
          <a:sx n="33" d="100"/>
          <a:sy n="33" d="100"/>
        </p:scale>
        <p:origin x="2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820122"/>
            <a:ext cx="11239500" cy="1191095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machine learning algorithm to autonomously classify large astronomical datasets for high-redshift galaxies. We used raw data from the Hobby-Eberly Telescope Dark Energy Experiment (HETDEX) third internal data release (HDR3) and extracted light spectra to train a Random Forest classification algorithm. We manipulated the spectral data to construct a sample of 10,000 true astrophysical spectra (high-redshift sources) and 10,000 noise sources. The high-redshift data set was constructed by using visually inspected spectra from the GEVIP internal HETDEX detections catalog. The noise sample was constructed by extracting spectra at random positions in the sky where there were no astrophysical objects within 200 arcseconds of the location of extraction. Both samples were then combined into a single dataset and labeled. We labeled a high-redshift source as a ‘1’ and a noise source was labeled a ‘0’.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70% training and 30% testing sets. The algorithm was trained on the training set, and then employed to classify a source as either a ‘1’ or a ‘0’ in the testing set. The algorithm was able to achieve an accuracy of ~98.55% in its classification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1877255"/>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3467779"/>
            <a:ext cx="11239500" cy="5016758"/>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very popular in the astronomy machine learning community. However, many ML algorithms struggle with differentiating between noise spectra and true astrophysical (high-redshift in this case) spectra. The motivation for this project was to implement an algorithm that focused on solving the astrophysical source vs. noise problem specifically. This will allow for more high-redshift sources to be studied, which will help us learn more about the period of reionization in the universal timeline.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75867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high-redshift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4224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Oscar Chavez, Dr. Steven Finkelstein, Dr. Gene Leung, and GEVIP for their support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35734"/>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RF is an 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for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798978"/>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the data was split into 70% training and 30% testing sets</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683065"/>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1: The left plots with the green outline are spectral plots of high-redshift true astrophysical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zoomed-out plot of the first decision tree created by our random forest classification algorithm (out of 700 total). The bottom right plot is a zoomed-in plot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477328"/>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Confusion matrix for the Random Forest model. The top left square tells us our true negatives (predicted noise classified correctly as noise). The bottom right square tell us our true positives (predicted high-redshift classified correctly as high redshift). The top right square tells us our false positives (predicted high-redshift but is noise), and the bottom left square tells us our false negatives (predicted noise but is high-redshift).</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10636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729571"/>
            <a:ext cx="11277600" cy="1569660"/>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Mentuch</a:t>
            </a:r>
            <a:r>
              <a:rPr lang="en-US" sz="3200" dirty="0">
                <a:latin typeface="Neue Haas Grotesk Text Pro" panose="020B0504020202020204" pitchFamily="34" charset="0"/>
                <a:cs typeface="Arial" panose="020B0604020202020204" pitchFamily="34" charset="0"/>
              </a:rPr>
              <a:t> Cooper, E. et al, "HETDEX Public Source Catalog 1: 280K Sources including over 50K Lyman Alpha Emitters From an Untargeted Wide-area Spectroscopic Survey”</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10072</TotalTime>
  <Words>5259</Words>
  <Application>Microsoft Office PowerPoint</Application>
  <PresentationFormat>Custom</PresentationFormat>
  <Paragraphs>223</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Davila, Nicholas M</cp:lastModifiedBy>
  <cp:revision>120</cp:revision>
  <cp:lastPrinted>2018-05-29T17:54:30Z</cp:lastPrinted>
  <dcterms:created xsi:type="dcterms:W3CDTF">2018-05-04T16:01:53Z</dcterms:created>
  <dcterms:modified xsi:type="dcterms:W3CDTF">2023-04-06T20:14:06Z</dcterms:modified>
</cp:coreProperties>
</file>